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32" r:id="rId2"/>
    <p:sldId id="346" r:id="rId3"/>
    <p:sldId id="353" r:id="rId4"/>
    <p:sldId id="361" r:id="rId5"/>
    <p:sldId id="362" r:id="rId6"/>
    <p:sldId id="364" r:id="rId7"/>
    <p:sldId id="365" r:id="rId8"/>
    <p:sldId id="3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4B4B"/>
    <a:srgbClr val="0066CC"/>
    <a:srgbClr val="002F76"/>
    <a:srgbClr val="ED7D31"/>
    <a:srgbClr val="B5CBE7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02" autoAdjust="0"/>
    <p:restoredTop sz="96144" autoAdjust="0"/>
  </p:normalViewPr>
  <p:slideViewPr>
    <p:cSldViewPr snapToGrid="0">
      <p:cViewPr varScale="1">
        <p:scale>
          <a:sx n="69" d="100"/>
          <a:sy n="69" d="100"/>
        </p:scale>
        <p:origin x="11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5B13B9-69A4-4EB0-88D5-B0DFFD99132A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044117D5-6F41-4286-8B8B-865C0EE6AA28}">
      <dgm:prSet custT="1"/>
      <dgm:spPr/>
      <dgm:t>
        <a:bodyPr/>
        <a:lstStyle/>
        <a:p>
          <a:r>
            <a:rPr lang="en-US" sz="1100" smtClean="0"/>
            <a:t>RMA warehouse</a:t>
          </a:r>
          <a:endParaRPr lang="en-US" sz="1100"/>
        </a:p>
      </dgm:t>
    </dgm:pt>
    <dgm:pt modelId="{6AAF2F22-3CE8-4253-9060-FB15850A8CC6}" type="parTrans" cxnId="{AF7E20C3-0DE6-4805-AA19-912603E6B8E3}">
      <dgm:prSet/>
      <dgm:spPr/>
      <dgm:t>
        <a:bodyPr/>
        <a:lstStyle/>
        <a:p>
          <a:endParaRPr lang="en-US" sz="2400"/>
        </a:p>
      </dgm:t>
    </dgm:pt>
    <dgm:pt modelId="{39C824EC-8C0C-429A-B2E7-85E65A8FC14F}" type="sibTrans" cxnId="{AF7E20C3-0DE6-4805-AA19-912603E6B8E3}">
      <dgm:prSet custT="1"/>
      <dgm:spPr/>
      <dgm:t>
        <a:bodyPr/>
        <a:lstStyle/>
        <a:p>
          <a:endParaRPr lang="en-US" sz="1000"/>
        </a:p>
      </dgm:t>
    </dgm:pt>
    <dgm:pt modelId="{82532139-4F57-4C32-B20D-421057C9AC0F}">
      <dgm:prSet custT="1"/>
      <dgm:spPr/>
      <dgm:t>
        <a:bodyPr/>
        <a:lstStyle/>
        <a:p>
          <a:r>
            <a:rPr lang="en-US" sz="1100" smtClean="0"/>
            <a:t>Remove Rubber</a:t>
          </a:r>
          <a:endParaRPr lang="en-US" sz="1100"/>
        </a:p>
      </dgm:t>
    </dgm:pt>
    <dgm:pt modelId="{B977B83F-08A3-4AFC-A891-8B2949C55DFB}" type="parTrans" cxnId="{96A1BBB8-20D2-42B6-86D2-851331EA037D}">
      <dgm:prSet/>
      <dgm:spPr/>
      <dgm:t>
        <a:bodyPr/>
        <a:lstStyle/>
        <a:p>
          <a:endParaRPr lang="en-US" sz="2400"/>
        </a:p>
      </dgm:t>
    </dgm:pt>
    <dgm:pt modelId="{CF9F743E-2748-417F-808B-6C624F7EDB97}" type="sibTrans" cxnId="{96A1BBB8-20D2-42B6-86D2-851331EA037D}">
      <dgm:prSet custT="1"/>
      <dgm:spPr/>
      <dgm:t>
        <a:bodyPr/>
        <a:lstStyle/>
        <a:p>
          <a:endParaRPr lang="en-US" sz="1000"/>
        </a:p>
      </dgm:t>
    </dgm:pt>
    <dgm:pt modelId="{93FE7E0F-2818-4D22-AF5C-5B968AE8741E}">
      <dgm:prSet custT="1"/>
      <dgm:spPr/>
      <dgm:t>
        <a:bodyPr/>
        <a:lstStyle/>
        <a:p>
          <a:r>
            <a:rPr lang="en-US" sz="1100" smtClean="0"/>
            <a:t>Baking products</a:t>
          </a:r>
          <a:endParaRPr lang="en-US" sz="1100"/>
        </a:p>
      </dgm:t>
    </dgm:pt>
    <dgm:pt modelId="{C7483C2A-CFA0-4547-8634-44DB8349CFBB}" type="parTrans" cxnId="{13A4F69C-3AE1-4F00-8CF9-17621258DF31}">
      <dgm:prSet/>
      <dgm:spPr/>
      <dgm:t>
        <a:bodyPr/>
        <a:lstStyle/>
        <a:p>
          <a:endParaRPr lang="en-US" sz="2400"/>
        </a:p>
      </dgm:t>
    </dgm:pt>
    <dgm:pt modelId="{40B022E8-F8C3-47E0-B34B-C0808EE16908}" type="sibTrans" cxnId="{13A4F69C-3AE1-4F00-8CF9-17621258DF31}">
      <dgm:prSet custT="1"/>
      <dgm:spPr/>
      <dgm:t>
        <a:bodyPr/>
        <a:lstStyle/>
        <a:p>
          <a:endParaRPr lang="en-US" sz="1000"/>
        </a:p>
      </dgm:t>
    </dgm:pt>
    <dgm:pt modelId="{5DD2236A-ABC6-4456-995C-C0F52D8ABD10}">
      <dgm:prSet custT="1"/>
      <dgm:spPr/>
      <dgm:t>
        <a:bodyPr/>
        <a:lstStyle/>
        <a:p>
          <a:r>
            <a:rPr lang="en-US" sz="1100" smtClean="0"/>
            <a:t>Sorting products</a:t>
          </a:r>
          <a:endParaRPr lang="en-US" sz="1100"/>
        </a:p>
      </dgm:t>
    </dgm:pt>
    <dgm:pt modelId="{6A5516FE-724A-4FE6-A460-BE2F6C9DAB31}" type="parTrans" cxnId="{3B7FCDE1-3CED-4BCC-8000-CF737D983BBE}">
      <dgm:prSet/>
      <dgm:spPr/>
      <dgm:t>
        <a:bodyPr/>
        <a:lstStyle/>
        <a:p>
          <a:endParaRPr lang="en-US" sz="2400"/>
        </a:p>
      </dgm:t>
    </dgm:pt>
    <dgm:pt modelId="{48541B4F-380B-499D-B648-7B68D9B9FCCE}" type="sibTrans" cxnId="{3B7FCDE1-3CED-4BCC-8000-CF737D983BBE}">
      <dgm:prSet custT="1"/>
      <dgm:spPr/>
      <dgm:t>
        <a:bodyPr/>
        <a:lstStyle/>
        <a:p>
          <a:endParaRPr lang="en-US" sz="1000"/>
        </a:p>
      </dgm:t>
    </dgm:pt>
    <dgm:pt modelId="{6B39F231-E94B-49B4-AEE5-4B623533766A}">
      <dgm:prSet custT="1"/>
      <dgm:spPr/>
      <dgm:t>
        <a:bodyPr/>
        <a:lstStyle/>
        <a:p>
          <a:r>
            <a:rPr lang="en-US" sz="1100" smtClean="0"/>
            <a:t>Remove housing</a:t>
          </a:r>
          <a:endParaRPr lang="en-US" sz="1100"/>
        </a:p>
      </dgm:t>
    </dgm:pt>
    <dgm:pt modelId="{A9D3EDFB-6896-41DE-BE4B-B228DA8B2283}" type="sibTrans" cxnId="{E89FADD8-35C4-45E0-807F-A6644EF79982}">
      <dgm:prSet custT="1"/>
      <dgm:spPr/>
      <dgm:t>
        <a:bodyPr/>
        <a:lstStyle/>
        <a:p>
          <a:endParaRPr lang="en-US" sz="1000"/>
        </a:p>
      </dgm:t>
    </dgm:pt>
    <dgm:pt modelId="{0A803542-CBE2-446D-AF60-67917B50735A}" type="parTrans" cxnId="{E89FADD8-35C4-45E0-807F-A6644EF79982}">
      <dgm:prSet/>
      <dgm:spPr/>
      <dgm:t>
        <a:bodyPr/>
        <a:lstStyle/>
        <a:p>
          <a:endParaRPr lang="en-US" sz="2400"/>
        </a:p>
      </dgm:t>
    </dgm:pt>
    <dgm:pt modelId="{0C5BC426-146C-496F-B6F3-2D33BBA0B378}">
      <dgm:prSet custT="1"/>
      <dgm:spPr/>
      <dgm:t>
        <a:bodyPr/>
        <a:lstStyle/>
        <a:p>
          <a:r>
            <a:rPr lang="en-US" sz="1100" smtClean="0"/>
            <a:t>Analyzes defects</a:t>
          </a:r>
          <a:endParaRPr lang="en-US" sz="1100"/>
        </a:p>
      </dgm:t>
    </dgm:pt>
    <dgm:pt modelId="{F1AFD9BB-D7E2-4A64-8F08-8F2A87BFB3E1}" type="parTrans" cxnId="{B88CF732-375A-40B6-B74C-42FC1B730E5A}">
      <dgm:prSet/>
      <dgm:spPr/>
      <dgm:t>
        <a:bodyPr/>
        <a:lstStyle/>
        <a:p>
          <a:endParaRPr lang="en-US" sz="2400"/>
        </a:p>
      </dgm:t>
    </dgm:pt>
    <dgm:pt modelId="{CCA05F55-FB46-4C28-B09D-C795E6546CC6}" type="sibTrans" cxnId="{B88CF732-375A-40B6-B74C-42FC1B730E5A}">
      <dgm:prSet custT="1"/>
      <dgm:spPr/>
      <dgm:t>
        <a:bodyPr/>
        <a:lstStyle/>
        <a:p>
          <a:endParaRPr lang="en-US" sz="1000"/>
        </a:p>
      </dgm:t>
    </dgm:pt>
    <dgm:pt modelId="{A801B464-5D18-4E50-A4E0-201144B18CE0}">
      <dgm:prSet custT="1"/>
      <dgm:spPr/>
      <dgm:t>
        <a:bodyPr/>
        <a:lstStyle/>
        <a:p>
          <a:r>
            <a:rPr lang="en-US" sz="1100" smtClean="0"/>
            <a:t>Repair</a:t>
          </a:r>
          <a:endParaRPr lang="en-US" sz="1100"/>
        </a:p>
      </dgm:t>
    </dgm:pt>
    <dgm:pt modelId="{3214616C-F263-4F33-A2AB-0CF8ADAC84DE}" type="parTrans" cxnId="{DC23189A-687F-4D28-BC9A-86A22FFF149D}">
      <dgm:prSet/>
      <dgm:spPr/>
      <dgm:t>
        <a:bodyPr/>
        <a:lstStyle/>
        <a:p>
          <a:endParaRPr lang="en-US" sz="2400"/>
        </a:p>
      </dgm:t>
    </dgm:pt>
    <dgm:pt modelId="{FE032964-3107-4086-95E4-1A8EA65407BE}" type="sibTrans" cxnId="{DC23189A-687F-4D28-BC9A-86A22FFF149D}">
      <dgm:prSet custT="1"/>
      <dgm:spPr/>
      <dgm:t>
        <a:bodyPr/>
        <a:lstStyle/>
        <a:p>
          <a:endParaRPr lang="en-US" sz="1000"/>
        </a:p>
      </dgm:t>
    </dgm:pt>
    <dgm:pt modelId="{3EB8FBEC-39A0-484F-ABB9-BE0B5A84B236}">
      <dgm:prSet custT="1"/>
      <dgm:spPr/>
      <dgm:t>
        <a:bodyPr/>
        <a:lstStyle/>
        <a:p>
          <a:r>
            <a:rPr lang="en-US" sz="1100" smtClean="0"/>
            <a:t>Xray repaired location</a:t>
          </a:r>
          <a:endParaRPr lang="en-US" sz="1100"/>
        </a:p>
      </dgm:t>
    </dgm:pt>
    <dgm:pt modelId="{D12B6F0C-45CC-41A8-98F0-5FE8C3BC40FE}" type="parTrans" cxnId="{C9FC5B02-6D04-4FCF-99E6-24A7D9B95177}">
      <dgm:prSet/>
      <dgm:spPr/>
      <dgm:t>
        <a:bodyPr/>
        <a:lstStyle/>
        <a:p>
          <a:endParaRPr lang="en-US" sz="2400"/>
        </a:p>
      </dgm:t>
    </dgm:pt>
    <dgm:pt modelId="{9E09B709-D6A8-4A49-AAA2-ADB42E262416}" type="sibTrans" cxnId="{C9FC5B02-6D04-4FCF-99E6-24A7D9B95177}">
      <dgm:prSet custT="1"/>
      <dgm:spPr/>
      <dgm:t>
        <a:bodyPr/>
        <a:lstStyle/>
        <a:p>
          <a:endParaRPr lang="en-US" sz="1000"/>
        </a:p>
      </dgm:t>
    </dgm:pt>
    <dgm:pt modelId="{91BEF52E-D966-4B56-AE98-561E508AEA6C}">
      <dgm:prSet custT="1"/>
      <dgm:spPr/>
      <dgm:t>
        <a:bodyPr/>
        <a:lstStyle/>
        <a:p>
          <a:r>
            <a:rPr lang="en-US" sz="1100" smtClean="0"/>
            <a:t>ASSY</a:t>
          </a:r>
          <a:endParaRPr lang="en-US" sz="1100"/>
        </a:p>
      </dgm:t>
    </dgm:pt>
    <dgm:pt modelId="{D0ACBCDC-7E04-4571-86F9-F306DFCA09C6}" type="parTrans" cxnId="{E0C01D1F-6DFE-4119-BF06-2EA2F0819109}">
      <dgm:prSet/>
      <dgm:spPr/>
      <dgm:t>
        <a:bodyPr/>
        <a:lstStyle/>
        <a:p>
          <a:endParaRPr lang="en-US" sz="2400"/>
        </a:p>
      </dgm:t>
    </dgm:pt>
    <dgm:pt modelId="{6C276AA5-C75D-434F-9AD0-A630D7ED0E6E}" type="sibTrans" cxnId="{E0C01D1F-6DFE-4119-BF06-2EA2F0819109}">
      <dgm:prSet custT="1"/>
      <dgm:spPr/>
      <dgm:t>
        <a:bodyPr/>
        <a:lstStyle/>
        <a:p>
          <a:endParaRPr lang="en-US" sz="1000"/>
        </a:p>
      </dgm:t>
    </dgm:pt>
    <dgm:pt modelId="{78EB9AB1-8494-441D-9FEF-AF88B97C32CD}">
      <dgm:prSet custT="1"/>
      <dgm:spPr/>
      <dgm:t>
        <a:bodyPr/>
        <a:lstStyle/>
        <a:p>
          <a:r>
            <a:rPr lang="en-US" sz="1100" smtClean="0"/>
            <a:t>Test</a:t>
          </a:r>
          <a:endParaRPr lang="en-US" sz="1100"/>
        </a:p>
      </dgm:t>
    </dgm:pt>
    <dgm:pt modelId="{D9170716-5607-4F80-A7E0-50D8B781F05C}" type="parTrans" cxnId="{7CC6BC31-41B4-4BA8-B2DD-CA740CC56C0C}">
      <dgm:prSet/>
      <dgm:spPr/>
      <dgm:t>
        <a:bodyPr/>
        <a:lstStyle/>
        <a:p>
          <a:endParaRPr lang="en-US" sz="2400"/>
        </a:p>
      </dgm:t>
    </dgm:pt>
    <dgm:pt modelId="{A58ABDBB-9738-4BD1-B2D8-98BEB83DC323}" type="sibTrans" cxnId="{7CC6BC31-41B4-4BA8-B2DD-CA740CC56C0C}">
      <dgm:prSet custT="1"/>
      <dgm:spPr/>
      <dgm:t>
        <a:bodyPr/>
        <a:lstStyle/>
        <a:p>
          <a:endParaRPr lang="en-US" sz="1000"/>
        </a:p>
      </dgm:t>
    </dgm:pt>
    <dgm:pt modelId="{AA5DA3FB-55D2-48BA-BA8D-6880F3ADE799}">
      <dgm:prSet custT="1"/>
      <dgm:spPr/>
      <dgm:t>
        <a:bodyPr/>
        <a:lstStyle/>
        <a:p>
          <a:r>
            <a:rPr lang="en-US" sz="1100" smtClean="0"/>
            <a:t>Packing</a:t>
          </a:r>
          <a:endParaRPr lang="en-US" sz="1100"/>
        </a:p>
      </dgm:t>
    </dgm:pt>
    <dgm:pt modelId="{41416A01-E192-475E-9928-217CFEA9CE0B}" type="parTrans" cxnId="{678B5142-D95E-4F85-A2ED-C6BC8E811CCA}">
      <dgm:prSet/>
      <dgm:spPr/>
      <dgm:t>
        <a:bodyPr/>
        <a:lstStyle/>
        <a:p>
          <a:endParaRPr lang="en-US" sz="2400"/>
        </a:p>
      </dgm:t>
    </dgm:pt>
    <dgm:pt modelId="{6FF56862-B3E7-4337-8E13-ACBB4315D082}" type="sibTrans" cxnId="{678B5142-D95E-4F85-A2ED-C6BC8E811CCA}">
      <dgm:prSet/>
      <dgm:spPr/>
      <dgm:t>
        <a:bodyPr/>
        <a:lstStyle/>
        <a:p>
          <a:endParaRPr lang="en-US" sz="2400"/>
        </a:p>
      </dgm:t>
    </dgm:pt>
    <dgm:pt modelId="{22E4EAF1-8903-4495-93A4-3D48CB71F440}" type="pres">
      <dgm:prSet presAssocID="{525B13B9-69A4-4EB0-88D5-B0DFFD99132A}" presName="Name0" presStyleCnt="0">
        <dgm:presLayoutVars>
          <dgm:dir/>
          <dgm:resizeHandles val="exact"/>
        </dgm:presLayoutVars>
      </dgm:prSet>
      <dgm:spPr/>
    </dgm:pt>
    <dgm:pt modelId="{FFDEA116-F8CE-48A9-8FE4-D6013B53676B}" type="pres">
      <dgm:prSet presAssocID="{044117D5-6F41-4286-8B8B-865C0EE6AA28}" presName="node" presStyleLbl="node1" presStyleIdx="0" presStyleCnt="11" custScaleX="114970" custScaleY="991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5CFA64-7B21-4DAB-BD99-DEF7B7BA5C35}" type="pres">
      <dgm:prSet presAssocID="{39C824EC-8C0C-429A-B2E7-85E65A8FC14F}" presName="sibTrans" presStyleLbl="sibTrans2D1" presStyleIdx="0" presStyleCnt="10"/>
      <dgm:spPr/>
      <dgm:t>
        <a:bodyPr/>
        <a:lstStyle/>
        <a:p>
          <a:endParaRPr lang="en-US"/>
        </a:p>
      </dgm:t>
    </dgm:pt>
    <dgm:pt modelId="{9499F3C1-20FE-454D-897A-226F4998A7E2}" type="pres">
      <dgm:prSet presAssocID="{39C824EC-8C0C-429A-B2E7-85E65A8FC14F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7FF6AEBB-C7A3-4091-B5EC-AD0B53DA8407}" type="pres">
      <dgm:prSet presAssocID="{82532139-4F57-4C32-B20D-421057C9AC0F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7D9E46-CD29-48B6-B10C-53B2A76AB348}" type="pres">
      <dgm:prSet presAssocID="{CF9F743E-2748-417F-808B-6C624F7EDB97}" presName="sibTrans" presStyleLbl="sibTrans2D1" presStyleIdx="1" presStyleCnt="10"/>
      <dgm:spPr/>
      <dgm:t>
        <a:bodyPr/>
        <a:lstStyle/>
        <a:p>
          <a:endParaRPr lang="en-US"/>
        </a:p>
      </dgm:t>
    </dgm:pt>
    <dgm:pt modelId="{04F6E33F-33C2-46CB-A9A3-B83824B7267F}" type="pres">
      <dgm:prSet presAssocID="{CF9F743E-2748-417F-808B-6C624F7EDB97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25BBA353-EA03-48A1-94AD-450196A9516D}" type="pres">
      <dgm:prSet presAssocID="{93FE7E0F-2818-4D22-AF5C-5B968AE8741E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53195A-0134-4F96-9684-149E3707573A}" type="pres">
      <dgm:prSet presAssocID="{40B022E8-F8C3-47E0-B34B-C0808EE16908}" presName="sibTrans" presStyleLbl="sibTrans2D1" presStyleIdx="2" presStyleCnt="10"/>
      <dgm:spPr/>
      <dgm:t>
        <a:bodyPr/>
        <a:lstStyle/>
        <a:p>
          <a:endParaRPr lang="en-US"/>
        </a:p>
      </dgm:t>
    </dgm:pt>
    <dgm:pt modelId="{A2CEF7C5-46D0-4E84-89F9-2868FC255E2D}" type="pres">
      <dgm:prSet presAssocID="{40B022E8-F8C3-47E0-B34B-C0808EE16908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7E64C771-3ECA-4A76-A179-CE7A913758A7}" type="pres">
      <dgm:prSet presAssocID="{5DD2236A-ABC6-4456-995C-C0F52D8ABD10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8E6F5F-0D4B-4F89-841B-36F4A2FEB717}" type="pres">
      <dgm:prSet presAssocID="{48541B4F-380B-499D-B648-7B68D9B9FCCE}" presName="sibTrans" presStyleLbl="sibTrans2D1" presStyleIdx="3" presStyleCnt="10"/>
      <dgm:spPr/>
      <dgm:t>
        <a:bodyPr/>
        <a:lstStyle/>
        <a:p>
          <a:endParaRPr lang="en-US"/>
        </a:p>
      </dgm:t>
    </dgm:pt>
    <dgm:pt modelId="{C510A080-6DF3-4C99-9173-B6AC306E6509}" type="pres">
      <dgm:prSet presAssocID="{48541B4F-380B-499D-B648-7B68D9B9FCCE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1FBCDFE7-24E9-4166-B47D-96113B2EA5F8}" type="pres">
      <dgm:prSet presAssocID="{6B39F231-E94B-49B4-AEE5-4B623533766A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7938CD-EBDF-42EA-B15E-5DB1B94B776B}" type="pres">
      <dgm:prSet presAssocID="{A9D3EDFB-6896-41DE-BE4B-B228DA8B2283}" presName="sibTrans" presStyleLbl="sibTrans2D1" presStyleIdx="4" presStyleCnt="10"/>
      <dgm:spPr/>
      <dgm:t>
        <a:bodyPr/>
        <a:lstStyle/>
        <a:p>
          <a:endParaRPr lang="en-US"/>
        </a:p>
      </dgm:t>
    </dgm:pt>
    <dgm:pt modelId="{C78149A2-B2E6-4009-A6FC-8FD39AD81A8E}" type="pres">
      <dgm:prSet presAssocID="{A9D3EDFB-6896-41DE-BE4B-B228DA8B2283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006BA035-7E2E-44CF-93B5-1B523AB7DAF8}" type="pres">
      <dgm:prSet presAssocID="{0C5BC426-146C-496F-B6F3-2D33BBA0B378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B79E14-B9AD-4716-A662-116D7025FAE4}" type="pres">
      <dgm:prSet presAssocID="{CCA05F55-FB46-4C28-B09D-C795E6546CC6}" presName="sibTrans" presStyleLbl="sibTrans2D1" presStyleIdx="5" presStyleCnt="10"/>
      <dgm:spPr/>
      <dgm:t>
        <a:bodyPr/>
        <a:lstStyle/>
        <a:p>
          <a:endParaRPr lang="en-US"/>
        </a:p>
      </dgm:t>
    </dgm:pt>
    <dgm:pt modelId="{B2EA1A0C-6EDA-4FB0-A5AB-5FBB0D4ECA86}" type="pres">
      <dgm:prSet presAssocID="{CCA05F55-FB46-4C28-B09D-C795E6546CC6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6750BC0A-F7B0-4D63-A7A7-CF336EA617D0}" type="pres">
      <dgm:prSet presAssocID="{A801B464-5D18-4E50-A4E0-201144B18CE0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B6EAC5-C689-4DDB-A464-6C3BB75CFE33}" type="pres">
      <dgm:prSet presAssocID="{FE032964-3107-4086-95E4-1A8EA65407BE}" presName="sibTrans" presStyleLbl="sibTrans2D1" presStyleIdx="6" presStyleCnt="10"/>
      <dgm:spPr/>
      <dgm:t>
        <a:bodyPr/>
        <a:lstStyle/>
        <a:p>
          <a:endParaRPr lang="en-US"/>
        </a:p>
      </dgm:t>
    </dgm:pt>
    <dgm:pt modelId="{68EE642C-6924-4925-AC01-E0480DE2069D}" type="pres">
      <dgm:prSet presAssocID="{FE032964-3107-4086-95E4-1A8EA65407BE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6493ED92-C6BD-40ED-B393-864CE0272AF3}" type="pres">
      <dgm:prSet presAssocID="{3EB8FBEC-39A0-484F-ABB9-BE0B5A84B236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CDCCB-387D-49BE-80B2-5CFA659A66D5}" type="pres">
      <dgm:prSet presAssocID="{9E09B709-D6A8-4A49-AAA2-ADB42E262416}" presName="sibTrans" presStyleLbl="sibTrans2D1" presStyleIdx="7" presStyleCnt="10"/>
      <dgm:spPr/>
      <dgm:t>
        <a:bodyPr/>
        <a:lstStyle/>
        <a:p>
          <a:endParaRPr lang="en-US"/>
        </a:p>
      </dgm:t>
    </dgm:pt>
    <dgm:pt modelId="{6B405E55-6B00-493C-89F9-D57D7C339297}" type="pres">
      <dgm:prSet presAssocID="{9E09B709-D6A8-4A49-AAA2-ADB42E262416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D35E8F67-6068-4AC7-A1EE-B139DCBB9B59}" type="pres">
      <dgm:prSet presAssocID="{91BEF52E-D966-4B56-AE98-561E508AEA6C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730B3-5E3A-4141-BD02-F787C16272DB}" type="pres">
      <dgm:prSet presAssocID="{6C276AA5-C75D-434F-9AD0-A630D7ED0E6E}" presName="sibTrans" presStyleLbl="sibTrans2D1" presStyleIdx="8" presStyleCnt="10"/>
      <dgm:spPr/>
      <dgm:t>
        <a:bodyPr/>
        <a:lstStyle/>
        <a:p>
          <a:endParaRPr lang="en-US"/>
        </a:p>
      </dgm:t>
    </dgm:pt>
    <dgm:pt modelId="{926EF088-E31C-4FCD-9B73-DDF3DC6AB76B}" type="pres">
      <dgm:prSet presAssocID="{6C276AA5-C75D-434F-9AD0-A630D7ED0E6E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D84D06D2-91C9-44FA-9EF4-3306873707BE}" type="pres">
      <dgm:prSet presAssocID="{78EB9AB1-8494-441D-9FEF-AF88B97C32CD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C36341-15A3-4FD5-B4EF-F7EC7C789E87}" type="pres">
      <dgm:prSet presAssocID="{A58ABDBB-9738-4BD1-B2D8-98BEB83DC323}" presName="sibTrans" presStyleLbl="sibTrans2D1" presStyleIdx="9" presStyleCnt="10"/>
      <dgm:spPr/>
      <dgm:t>
        <a:bodyPr/>
        <a:lstStyle/>
        <a:p>
          <a:endParaRPr lang="en-US"/>
        </a:p>
      </dgm:t>
    </dgm:pt>
    <dgm:pt modelId="{31CE63E2-404A-4FEE-B37B-A1604C98E2A3}" type="pres">
      <dgm:prSet presAssocID="{A58ABDBB-9738-4BD1-B2D8-98BEB83DC323}" presName="connectorText" presStyleLbl="sibTrans2D1" presStyleIdx="9" presStyleCnt="10"/>
      <dgm:spPr/>
      <dgm:t>
        <a:bodyPr/>
        <a:lstStyle/>
        <a:p>
          <a:endParaRPr lang="en-US"/>
        </a:p>
      </dgm:t>
    </dgm:pt>
    <dgm:pt modelId="{7CCBCA4A-6C2F-4B45-A9BE-4D8067BAFAA6}" type="pres">
      <dgm:prSet presAssocID="{AA5DA3FB-55D2-48BA-BA8D-6880F3ADE799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A1BBB8-20D2-42B6-86D2-851331EA037D}" srcId="{525B13B9-69A4-4EB0-88D5-B0DFFD99132A}" destId="{82532139-4F57-4C32-B20D-421057C9AC0F}" srcOrd="1" destOrd="0" parTransId="{B977B83F-08A3-4AFC-A891-8B2949C55DFB}" sibTransId="{CF9F743E-2748-417F-808B-6C624F7EDB97}"/>
    <dgm:cxn modelId="{E0C01D1F-6DFE-4119-BF06-2EA2F0819109}" srcId="{525B13B9-69A4-4EB0-88D5-B0DFFD99132A}" destId="{91BEF52E-D966-4B56-AE98-561E508AEA6C}" srcOrd="8" destOrd="0" parTransId="{D0ACBCDC-7E04-4571-86F9-F306DFCA09C6}" sibTransId="{6C276AA5-C75D-434F-9AD0-A630D7ED0E6E}"/>
    <dgm:cxn modelId="{B88CF732-375A-40B6-B74C-42FC1B730E5A}" srcId="{525B13B9-69A4-4EB0-88D5-B0DFFD99132A}" destId="{0C5BC426-146C-496F-B6F3-2D33BBA0B378}" srcOrd="5" destOrd="0" parTransId="{F1AFD9BB-D7E2-4A64-8F08-8F2A87BFB3E1}" sibTransId="{CCA05F55-FB46-4C28-B09D-C795E6546CC6}"/>
    <dgm:cxn modelId="{04438D41-7EBC-4631-83DF-6BE43BC31507}" type="presOf" srcId="{A801B464-5D18-4E50-A4E0-201144B18CE0}" destId="{6750BC0A-F7B0-4D63-A7A7-CF336EA617D0}" srcOrd="0" destOrd="0" presId="urn:microsoft.com/office/officeart/2005/8/layout/process1"/>
    <dgm:cxn modelId="{AAAF3A35-E72B-4F18-9D67-B31636F2E94B}" type="presOf" srcId="{CF9F743E-2748-417F-808B-6C624F7EDB97}" destId="{BE7D9E46-CD29-48B6-B10C-53B2A76AB348}" srcOrd="0" destOrd="0" presId="urn:microsoft.com/office/officeart/2005/8/layout/process1"/>
    <dgm:cxn modelId="{8708896F-2606-4E0E-AA0E-94107D8AA890}" type="presOf" srcId="{39C824EC-8C0C-429A-B2E7-85E65A8FC14F}" destId="{9499F3C1-20FE-454D-897A-226F4998A7E2}" srcOrd="1" destOrd="0" presId="urn:microsoft.com/office/officeart/2005/8/layout/process1"/>
    <dgm:cxn modelId="{50FC1759-530D-45B9-A24D-2EDBFEACBB8C}" type="presOf" srcId="{FE032964-3107-4086-95E4-1A8EA65407BE}" destId="{68EE642C-6924-4925-AC01-E0480DE2069D}" srcOrd="1" destOrd="0" presId="urn:microsoft.com/office/officeart/2005/8/layout/process1"/>
    <dgm:cxn modelId="{138C1D02-1804-4EA3-A985-AFF2115CD8EC}" type="presOf" srcId="{9E09B709-D6A8-4A49-AAA2-ADB42E262416}" destId="{E44CDCCB-387D-49BE-80B2-5CFA659A66D5}" srcOrd="0" destOrd="0" presId="urn:microsoft.com/office/officeart/2005/8/layout/process1"/>
    <dgm:cxn modelId="{41CB763C-1D3A-47DF-BE61-456EDC6D7463}" type="presOf" srcId="{78EB9AB1-8494-441D-9FEF-AF88B97C32CD}" destId="{D84D06D2-91C9-44FA-9EF4-3306873707BE}" srcOrd="0" destOrd="0" presId="urn:microsoft.com/office/officeart/2005/8/layout/process1"/>
    <dgm:cxn modelId="{FF7B8B73-85EF-4097-90F1-4EC9E7057B4E}" type="presOf" srcId="{FE032964-3107-4086-95E4-1A8EA65407BE}" destId="{11B6EAC5-C689-4DDB-A464-6C3BB75CFE33}" srcOrd="0" destOrd="0" presId="urn:microsoft.com/office/officeart/2005/8/layout/process1"/>
    <dgm:cxn modelId="{406F4992-3851-41AD-9A32-04F3D8FBDC5F}" type="presOf" srcId="{A9D3EDFB-6896-41DE-BE4B-B228DA8B2283}" destId="{C78149A2-B2E6-4009-A6FC-8FD39AD81A8E}" srcOrd="1" destOrd="0" presId="urn:microsoft.com/office/officeart/2005/8/layout/process1"/>
    <dgm:cxn modelId="{5EA3CBBA-5769-4811-BEDD-BD9B5942E472}" type="presOf" srcId="{48541B4F-380B-499D-B648-7B68D9B9FCCE}" destId="{C510A080-6DF3-4C99-9173-B6AC306E6509}" srcOrd="1" destOrd="0" presId="urn:microsoft.com/office/officeart/2005/8/layout/process1"/>
    <dgm:cxn modelId="{38378525-B9CD-4857-92D0-36C6DC2751D7}" type="presOf" srcId="{CCA05F55-FB46-4C28-B09D-C795E6546CC6}" destId="{5BB79E14-B9AD-4716-A662-116D7025FAE4}" srcOrd="0" destOrd="0" presId="urn:microsoft.com/office/officeart/2005/8/layout/process1"/>
    <dgm:cxn modelId="{678B5142-D95E-4F85-A2ED-C6BC8E811CCA}" srcId="{525B13B9-69A4-4EB0-88D5-B0DFFD99132A}" destId="{AA5DA3FB-55D2-48BA-BA8D-6880F3ADE799}" srcOrd="10" destOrd="0" parTransId="{41416A01-E192-475E-9928-217CFEA9CE0B}" sibTransId="{6FF56862-B3E7-4337-8E13-ACBB4315D082}"/>
    <dgm:cxn modelId="{CE487978-4277-4257-9272-695508AB9A1B}" type="presOf" srcId="{9E09B709-D6A8-4A49-AAA2-ADB42E262416}" destId="{6B405E55-6B00-493C-89F9-D57D7C339297}" srcOrd="1" destOrd="0" presId="urn:microsoft.com/office/officeart/2005/8/layout/process1"/>
    <dgm:cxn modelId="{426B14F9-B5B7-46E8-917C-C9705A91A4AE}" type="presOf" srcId="{5DD2236A-ABC6-4456-995C-C0F52D8ABD10}" destId="{7E64C771-3ECA-4A76-A179-CE7A913758A7}" srcOrd="0" destOrd="0" presId="urn:microsoft.com/office/officeart/2005/8/layout/process1"/>
    <dgm:cxn modelId="{DC23189A-687F-4D28-BC9A-86A22FFF149D}" srcId="{525B13B9-69A4-4EB0-88D5-B0DFFD99132A}" destId="{A801B464-5D18-4E50-A4E0-201144B18CE0}" srcOrd="6" destOrd="0" parTransId="{3214616C-F263-4F33-A2AB-0CF8ADAC84DE}" sibTransId="{FE032964-3107-4086-95E4-1A8EA65407BE}"/>
    <dgm:cxn modelId="{88D99CB9-C4DD-44B5-ABC1-9CD482F9703E}" type="presOf" srcId="{CCA05F55-FB46-4C28-B09D-C795E6546CC6}" destId="{B2EA1A0C-6EDA-4FB0-A5AB-5FBB0D4ECA86}" srcOrd="1" destOrd="0" presId="urn:microsoft.com/office/officeart/2005/8/layout/process1"/>
    <dgm:cxn modelId="{7A04D184-DB9C-4CDE-8115-7AEB8FC4C636}" type="presOf" srcId="{93FE7E0F-2818-4D22-AF5C-5B968AE8741E}" destId="{25BBA353-EA03-48A1-94AD-450196A9516D}" srcOrd="0" destOrd="0" presId="urn:microsoft.com/office/officeart/2005/8/layout/process1"/>
    <dgm:cxn modelId="{152A7A9E-0138-4C2C-B066-11FD5D11F85D}" type="presOf" srcId="{6B39F231-E94B-49B4-AEE5-4B623533766A}" destId="{1FBCDFE7-24E9-4166-B47D-96113B2EA5F8}" srcOrd="0" destOrd="0" presId="urn:microsoft.com/office/officeart/2005/8/layout/process1"/>
    <dgm:cxn modelId="{D164A867-66C2-4299-ACF5-0776BEC01879}" type="presOf" srcId="{91BEF52E-D966-4B56-AE98-561E508AEA6C}" destId="{D35E8F67-6068-4AC7-A1EE-B139DCBB9B59}" srcOrd="0" destOrd="0" presId="urn:microsoft.com/office/officeart/2005/8/layout/process1"/>
    <dgm:cxn modelId="{7CC6BC31-41B4-4BA8-B2DD-CA740CC56C0C}" srcId="{525B13B9-69A4-4EB0-88D5-B0DFFD99132A}" destId="{78EB9AB1-8494-441D-9FEF-AF88B97C32CD}" srcOrd="9" destOrd="0" parTransId="{D9170716-5607-4F80-A7E0-50D8B781F05C}" sibTransId="{A58ABDBB-9738-4BD1-B2D8-98BEB83DC323}"/>
    <dgm:cxn modelId="{33738CB3-C561-45D9-853B-A0AFE9E9E9F4}" type="presOf" srcId="{0C5BC426-146C-496F-B6F3-2D33BBA0B378}" destId="{006BA035-7E2E-44CF-93B5-1B523AB7DAF8}" srcOrd="0" destOrd="0" presId="urn:microsoft.com/office/officeart/2005/8/layout/process1"/>
    <dgm:cxn modelId="{4B7FC89A-92E4-4DF6-BDFF-DF4E227999A7}" type="presOf" srcId="{A9D3EDFB-6896-41DE-BE4B-B228DA8B2283}" destId="{B27938CD-EBDF-42EA-B15E-5DB1B94B776B}" srcOrd="0" destOrd="0" presId="urn:microsoft.com/office/officeart/2005/8/layout/process1"/>
    <dgm:cxn modelId="{5FF82093-9069-4272-B55A-7514C94388CB}" type="presOf" srcId="{3EB8FBEC-39A0-484F-ABB9-BE0B5A84B236}" destId="{6493ED92-C6BD-40ED-B393-864CE0272AF3}" srcOrd="0" destOrd="0" presId="urn:microsoft.com/office/officeart/2005/8/layout/process1"/>
    <dgm:cxn modelId="{13A4F69C-3AE1-4F00-8CF9-17621258DF31}" srcId="{525B13B9-69A4-4EB0-88D5-B0DFFD99132A}" destId="{93FE7E0F-2818-4D22-AF5C-5B968AE8741E}" srcOrd="2" destOrd="0" parTransId="{C7483C2A-CFA0-4547-8634-44DB8349CFBB}" sibTransId="{40B022E8-F8C3-47E0-B34B-C0808EE16908}"/>
    <dgm:cxn modelId="{EE0FD18F-D2BD-42D4-A838-89AE3F6C6783}" type="presOf" srcId="{CF9F743E-2748-417F-808B-6C624F7EDB97}" destId="{04F6E33F-33C2-46CB-A9A3-B83824B7267F}" srcOrd="1" destOrd="0" presId="urn:microsoft.com/office/officeart/2005/8/layout/process1"/>
    <dgm:cxn modelId="{C78A2866-B460-4360-AFAC-248264E48B2F}" type="presOf" srcId="{525B13B9-69A4-4EB0-88D5-B0DFFD99132A}" destId="{22E4EAF1-8903-4495-93A4-3D48CB71F440}" srcOrd="0" destOrd="0" presId="urn:microsoft.com/office/officeart/2005/8/layout/process1"/>
    <dgm:cxn modelId="{3B7FCDE1-3CED-4BCC-8000-CF737D983BBE}" srcId="{525B13B9-69A4-4EB0-88D5-B0DFFD99132A}" destId="{5DD2236A-ABC6-4456-995C-C0F52D8ABD10}" srcOrd="3" destOrd="0" parTransId="{6A5516FE-724A-4FE6-A460-BE2F6C9DAB31}" sibTransId="{48541B4F-380B-499D-B648-7B68D9B9FCCE}"/>
    <dgm:cxn modelId="{AF7E20C3-0DE6-4805-AA19-912603E6B8E3}" srcId="{525B13B9-69A4-4EB0-88D5-B0DFFD99132A}" destId="{044117D5-6F41-4286-8B8B-865C0EE6AA28}" srcOrd="0" destOrd="0" parTransId="{6AAF2F22-3CE8-4253-9060-FB15850A8CC6}" sibTransId="{39C824EC-8C0C-429A-B2E7-85E65A8FC14F}"/>
    <dgm:cxn modelId="{0E83C9F3-9393-4A3F-940D-5FADF105D50F}" type="presOf" srcId="{6C276AA5-C75D-434F-9AD0-A630D7ED0E6E}" destId="{926EF088-E31C-4FCD-9B73-DDF3DC6AB76B}" srcOrd="1" destOrd="0" presId="urn:microsoft.com/office/officeart/2005/8/layout/process1"/>
    <dgm:cxn modelId="{E89FADD8-35C4-45E0-807F-A6644EF79982}" srcId="{525B13B9-69A4-4EB0-88D5-B0DFFD99132A}" destId="{6B39F231-E94B-49B4-AEE5-4B623533766A}" srcOrd="4" destOrd="0" parTransId="{0A803542-CBE2-446D-AF60-67917B50735A}" sibTransId="{A9D3EDFB-6896-41DE-BE4B-B228DA8B2283}"/>
    <dgm:cxn modelId="{7AE5F63F-81F6-41BA-B098-98C8B5A73907}" type="presOf" srcId="{044117D5-6F41-4286-8B8B-865C0EE6AA28}" destId="{FFDEA116-F8CE-48A9-8FE4-D6013B53676B}" srcOrd="0" destOrd="0" presId="urn:microsoft.com/office/officeart/2005/8/layout/process1"/>
    <dgm:cxn modelId="{F79D4975-210D-496E-B184-85B275CE7D11}" type="presOf" srcId="{A58ABDBB-9738-4BD1-B2D8-98BEB83DC323}" destId="{65C36341-15A3-4FD5-B4EF-F7EC7C789E87}" srcOrd="0" destOrd="0" presId="urn:microsoft.com/office/officeart/2005/8/layout/process1"/>
    <dgm:cxn modelId="{6E461579-5A80-4748-9E5C-F01223A43D9D}" type="presOf" srcId="{6C276AA5-C75D-434F-9AD0-A630D7ED0E6E}" destId="{28C730B3-5E3A-4141-BD02-F787C16272DB}" srcOrd="0" destOrd="0" presId="urn:microsoft.com/office/officeart/2005/8/layout/process1"/>
    <dgm:cxn modelId="{28255B35-EBC7-47BD-A785-3C548FB87820}" type="presOf" srcId="{82532139-4F57-4C32-B20D-421057C9AC0F}" destId="{7FF6AEBB-C7A3-4091-B5EC-AD0B53DA8407}" srcOrd="0" destOrd="0" presId="urn:microsoft.com/office/officeart/2005/8/layout/process1"/>
    <dgm:cxn modelId="{BF30A56D-330C-4EF6-8D60-2447D8BC0DFE}" type="presOf" srcId="{39C824EC-8C0C-429A-B2E7-85E65A8FC14F}" destId="{C65CFA64-7B21-4DAB-BD99-DEF7B7BA5C35}" srcOrd="0" destOrd="0" presId="urn:microsoft.com/office/officeart/2005/8/layout/process1"/>
    <dgm:cxn modelId="{27080C0E-9EEF-477E-94C5-0F597D4B16CD}" type="presOf" srcId="{48541B4F-380B-499D-B648-7B68D9B9FCCE}" destId="{B08E6F5F-0D4B-4F89-841B-36F4A2FEB717}" srcOrd="0" destOrd="0" presId="urn:microsoft.com/office/officeart/2005/8/layout/process1"/>
    <dgm:cxn modelId="{684865FF-AC62-4FFC-A957-1FED91318519}" type="presOf" srcId="{40B022E8-F8C3-47E0-B34B-C0808EE16908}" destId="{A2CEF7C5-46D0-4E84-89F9-2868FC255E2D}" srcOrd="1" destOrd="0" presId="urn:microsoft.com/office/officeart/2005/8/layout/process1"/>
    <dgm:cxn modelId="{2E1499E1-A299-4243-95B4-2A60EB9A9625}" type="presOf" srcId="{AA5DA3FB-55D2-48BA-BA8D-6880F3ADE799}" destId="{7CCBCA4A-6C2F-4B45-A9BE-4D8067BAFAA6}" srcOrd="0" destOrd="0" presId="urn:microsoft.com/office/officeart/2005/8/layout/process1"/>
    <dgm:cxn modelId="{C9FC5B02-6D04-4FCF-99E6-24A7D9B95177}" srcId="{525B13B9-69A4-4EB0-88D5-B0DFFD99132A}" destId="{3EB8FBEC-39A0-484F-ABB9-BE0B5A84B236}" srcOrd="7" destOrd="0" parTransId="{D12B6F0C-45CC-41A8-98F0-5FE8C3BC40FE}" sibTransId="{9E09B709-D6A8-4A49-AAA2-ADB42E262416}"/>
    <dgm:cxn modelId="{E7184517-0F46-42FE-9AB6-5EE7066650BE}" type="presOf" srcId="{A58ABDBB-9738-4BD1-B2D8-98BEB83DC323}" destId="{31CE63E2-404A-4FEE-B37B-A1604C98E2A3}" srcOrd="1" destOrd="0" presId="urn:microsoft.com/office/officeart/2005/8/layout/process1"/>
    <dgm:cxn modelId="{AA5C527D-E791-4B1D-8D86-BE650E2CD746}" type="presOf" srcId="{40B022E8-F8C3-47E0-B34B-C0808EE16908}" destId="{5953195A-0134-4F96-9684-149E3707573A}" srcOrd="0" destOrd="0" presId="urn:microsoft.com/office/officeart/2005/8/layout/process1"/>
    <dgm:cxn modelId="{FCD56ACB-DAE6-4D4B-AFC2-4C0949A0A253}" type="presParOf" srcId="{22E4EAF1-8903-4495-93A4-3D48CB71F440}" destId="{FFDEA116-F8CE-48A9-8FE4-D6013B53676B}" srcOrd="0" destOrd="0" presId="urn:microsoft.com/office/officeart/2005/8/layout/process1"/>
    <dgm:cxn modelId="{63CEE6C9-C531-41CA-A0E6-0548C0E2D8FA}" type="presParOf" srcId="{22E4EAF1-8903-4495-93A4-3D48CB71F440}" destId="{C65CFA64-7B21-4DAB-BD99-DEF7B7BA5C35}" srcOrd="1" destOrd="0" presId="urn:microsoft.com/office/officeart/2005/8/layout/process1"/>
    <dgm:cxn modelId="{DB4121D4-D4A2-41C8-B569-5EFF508823B1}" type="presParOf" srcId="{C65CFA64-7B21-4DAB-BD99-DEF7B7BA5C35}" destId="{9499F3C1-20FE-454D-897A-226F4998A7E2}" srcOrd="0" destOrd="0" presId="urn:microsoft.com/office/officeart/2005/8/layout/process1"/>
    <dgm:cxn modelId="{2AB12C24-3EEB-4878-AA6E-62D2ADF064BF}" type="presParOf" srcId="{22E4EAF1-8903-4495-93A4-3D48CB71F440}" destId="{7FF6AEBB-C7A3-4091-B5EC-AD0B53DA8407}" srcOrd="2" destOrd="0" presId="urn:microsoft.com/office/officeart/2005/8/layout/process1"/>
    <dgm:cxn modelId="{47B9DA07-B6C7-4413-8B0B-E24B5E630AC7}" type="presParOf" srcId="{22E4EAF1-8903-4495-93A4-3D48CB71F440}" destId="{BE7D9E46-CD29-48B6-B10C-53B2A76AB348}" srcOrd="3" destOrd="0" presId="urn:microsoft.com/office/officeart/2005/8/layout/process1"/>
    <dgm:cxn modelId="{4021669F-C93E-45CA-A6DF-E43978819C4E}" type="presParOf" srcId="{BE7D9E46-CD29-48B6-B10C-53B2A76AB348}" destId="{04F6E33F-33C2-46CB-A9A3-B83824B7267F}" srcOrd="0" destOrd="0" presId="urn:microsoft.com/office/officeart/2005/8/layout/process1"/>
    <dgm:cxn modelId="{0DF9233A-0663-44B1-8448-8DD4EEB98E47}" type="presParOf" srcId="{22E4EAF1-8903-4495-93A4-3D48CB71F440}" destId="{25BBA353-EA03-48A1-94AD-450196A9516D}" srcOrd="4" destOrd="0" presId="urn:microsoft.com/office/officeart/2005/8/layout/process1"/>
    <dgm:cxn modelId="{EA49C73B-4B45-45CD-B179-49BB2FDCFFB6}" type="presParOf" srcId="{22E4EAF1-8903-4495-93A4-3D48CB71F440}" destId="{5953195A-0134-4F96-9684-149E3707573A}" srcOrd="5" destOrd="0" presId="urn:microsoft.com/office/officeart/2005/8/layout/process1"/>
    <dgm:cxn modelId="{DF8E282D-50F7-480C-A642-BC64A0B0FE0E}" type="presParOf" srcId="{5953195A-0134-4F96-9684-149E3707573A}" destId="{A2CEF7C5-46D0-4E84-89F9-2868FC255E2D}" srcOrd="0" destOrd="0" presId="urn:microsoft.com/office/officeart/2005/8/layout/process1"/>
    <dgm:cxn modelId="{911D33BF-2778-4906-8E89-ED07BAAAAEAD}" type="presParOf" srcId="{22E4EAF1-8903-4495-93A4-3D48CB71F440}" destId="{7E64C771-3ECA-4A76-A179-CE7A913758A7}" srcOrd="6" destOrd="0" presId="urn:microsoft.com/office/officeart/2005/8/layout/process1"/>
    <dgm:cxn modelId="{5DA67423-0A80-440D-8341-5A0DDFAE229C}" type="presParOf" srcId="{22E4EAF1-8903-4495-93A4-3D48CB71F440}" destId="{B08E6F5F-0D4B-4F89-841B-36F4A2FEB717}" srcOrd="7" destOrd="0" presId="urn:microsoft.com/office/officeart/2005/8/layout/process1"/>
    <dgm:cxn modelId="{47EB4898-CC85-4BEB-ABD2-ADD17F537667}" type="presParOf" srcId="{B08E6F5F-0D4B-4F89-841B-36F4A2FEB717}" destId="{C510A080-6DF3-4C99-9173-B6AC306E6509}" srcOrd="0" destOrd="0" presId="urn:microsoft.com/office/officeart/2005/8/layout/process1"/>
    <dgm:cxn modelId="{FFB22EA9-DFAE-475E-80EC-E4F5EED70BA2}" type="presParOf" srcId="{22E4EAF1-8903-4495-93A4-3D48CB71F440}" destId="{1FBCDFE7-24E9-4166-B47D-96113B2EA5F8}" srcOrd="8" destOrd="0" presId="urn:microsoft.com/office/officeart/2005/8/layout/process1"/>
    <dgm:cxn modelId="{5529E967-05D8-4498-9779-C6F9F8D92B4E}" type="presParOf" srcId="{22E4EAF1-8903-4495-93A4-3D48CB71F440}" destId="{B27938CD-EBDF-42EA-B15E-5DB1B94B776B}" srcOrd="9" destOrd="0" presId="urn:microsoft.com/office/officeart/2005/8/layout/process1"/>
    <dgm:cxn modelId="{F7DBE206-7713-4049-AC89-F7E55C9BE243}" type="presParOf" srcId="{B27938CD-EBDF-42EA-B15E-5DB1B94B776B}" destId="{C78149A2-B2E6-4009-A6FC-8FD39AD81A8E}" srcOrd="0" destOrd="0" presId="urn:microsoft.com/office/officeart/2005/8/layout/process1"/>
    <dgm:cxn modelId="{A36356D2-6E53-4EBD-9C39-1C6C1A8EB1EF}" type="presParOf" srcId="{22E4EAF1-8903-4495-93A4-3D48CB71F440}" destId="{006BA035-7E2E-44CF-93B5-1B523AB7DAF8}" srcOrd="10" destOrd="0" presId="urn:microsoft.com/office/officeart/2005/8/layout/process1"/>
    <dgm:cxn modelId="{39839869-59BC-45BA-8625-2825BD954D95}" type="presParOf" srcId="{22E4EAF1-8903-4495-93A4-3D48CB71F440}" destId="{5BB79E14-B9AD-4716-A662-116D7025FAE4}" srcOrd="11" destOrd="0" presId="urn:microsoft.com/office/officeart/2005/8/layout/process1"/>
    <dgm:cxn modelId="{79269604-D8F7-4C4A-9C6E-59D4BEEECF7C}" type="presParOf" srcId="{5BB79E14-B9AD-4716-A662-116D7025FAE4}" destId="{B2EA1A0C-6EDA-4FB0-A5AB-5FBB0D4ECA86}" srcOrd="0" destOrd="0" presId="urn:microsoft.com/office/officeart/2005/8/layout/process1"/>
    <dgm:cxn modelId="{A4E94BB7-CE9F-440B-B97A-FF4849762DCB}" type="presParOf" srcId="{22E4EAF1-8903-4495-93A4-3D48CB71F440}" destId="{6750BC0A-F7B0-4D63-A7A7-CF336EA617D0}" srcOrd="12" destOrd="0" presId="urn:microsoft.com/office/officeart/2005/8/layout/process1"/>
    <dgm:cxn modelId="{601554DF-97D3-4F72-A2B5-7DCC9BFD2DD5}" type="presParOf" srcId="{22E4EAF1-8903-4495-93A4-3D48CB71F440}" destId="{11B6EAC5-C689-4DDB-A464-6C3BB75CFE33}" srcOrd="13" destOrd="0" presId="urn:microsoft.com/office/officeart/2005/8/layout/process1"/>
    <dgm:cxn modelId="{D5DFC3CD-6EC3-459A-97BC-4B321485B26A}" type="presParOf" srcId="{11B6EAC5-C689-4DDB-A464-6C3BB75CFE33}" destId="{68EE642C-6924-4925-AC01-E0480DE2069D}" srcOrd="0" destOrd="0" presId="urn:microsoft.com/office/officeart/2005/8/layout/process1"/>
    <dgm:cxn modelId="{2A97F912-E33C-42F1-810C-6F4BDDA34C7A}" type="presParOf" srcId="{22E4EAF1-8903-4495-93A4-3D48CB71F440}" destId="{6493ED92-C6BD-40ED-B393-864CE0272AF3}" srcOrd="14" destOrd="0" presId="urn:microsoft.com/office/officeart/2005/8/layout/process1"/>
    <dgm:cxn modelId="{F6EEA340-2CC3-46B9-B4FC-84E9B2C82E6B}" type="presParOf" srcId="{22E4EAF1-8903-4495-93A4-3D48CB71F440}" destId="{E44CDCCB-387D-49BE-80B2-5CFA659A66D5}" srcOrd="15" destOrd="0" presId="urn:microsoft.com/office/officeart/2005/8/layout/process1"/>
    <dgm:cxn modelId="{0FC2BD2E-FABA-4602-9562-99E3CEF23FE4}" type="presParOf" srcId="{E44CDCCB-387D-49BE-80B2-5CFA659A66D5}" destId="{6B405E55-6B00-493C-89F9-D57D7C339297}" srcOrd="0" destOrd="0" presId="urn:microsoft.com/office/officeart/2005/8/layout/process1"/>
    <dgm:cxn modelId="{05F8BB9D-6838-4B0D-9CB2-B93B74B41A2A}" type="presParOf" srcId="{22E4EAF1-8903-4495-93A4-3D48CB71F440}" destId="{D35E8F67-6068-4AC7-A1EE-B139DCBB9B59}" srcOrd="16" destOrd="0" presId="urn:microsoft.com/office/officeart/2005/8/layout/process1"/>
    <dgm:cxn modelId="{52AB9C26-348B-4902-A624-DD9522FC412C}" type="presParOf" srcId="{22E4EAF1-8903-4495-93A4-3D48CB71F440}" destId="{28C730B3-5E3A-4141-BD02-F787C16272DB}" srcOrd="17" destOrd="0" presId="urn:microsoft.com/office/officeart/2005/8/layout/process1"/>
    <dgm:cxn modelId="{65A35203-E051-40B9-9C54-71AF19F87CA2}" type="presParOf" srcId="{28C730B3-5E3A-4141-BD02-F787C16272DB}" destId="{926EF088-E31C-4FCD-9B73-DDF3DC6AB76B}" srcOrd="0" destOrd="0" presId="urn:microsoft.com/office/officeart/2005/8/layout/process1"/>
    <dgm:cxn modelId="{DAFDB2AA-ABE3-4EE6-9805-D7EA0E80A71A}" type="presParOf" srcId="{22E4EAF1-8903-4495-93A4-3D48CB71F440}" destId="{D84D06D2-91C9-44FA-9EF4-3306873707BE}" srcOrd="18" destOrd="0" presId="urn:microsoft.com/office/officeart/2005/8/layout/process1"/>
    <dgm:cxn modelId="{1D9FB371-B3F0-4E45-9CCF-AA63B20FA83E}" type="presParOf" srcId="{22E4EAF1-8903-4495-93A4-3D48CB71F440}" destId="{65C36341-15A3-4FD5-B4EF-F7EC7C789E87}" srcOrd="19" destOrd="0" presId="urn:microsoft.com/office/officeart/2005/8/layout/process1"/>
    <dgm:cxn modelId="{AC4AE03E-0E76-4901-B5C6-5150A146360A}" type="presParOf" srcId="{65C36341-15A3-4FD5-B4EF-F7EC7C789E87}" destId="{31CE63E2-404A-4FEE-B37B-A1604C98E2A3}" srcOrd="0" destOrd="0" presId="urn:microsoft.com/office/officeart/2005/8/layout/process1"/>
    <dgm:cxn modelId="{41828953-F449-487C-8970-1051CA2B1347}" type="presParOf" srcId="{22E4EAF1-8903-4495-93A4-3D48CB71F440}" destId="{7CCBCA4A-6C2F-4B45-A9BE-4D8067BAFAA6}" srcOrd="2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EA116-F8CE-48A9-8FE4-D6013B53676B}">
      <dsp:nvSpPr>
        <dsp:cNvPr id="0" name=""/>
        <dsp:cNvSpPr/>
      </dsp:nvSpPr>
      <dsp:spPr>
        <a:xfrm>
          <a:off x="13819" y="240015"/>
          <a:ext cx="895110" cy="5504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RMA warehouse</a:t>
          </a:r>
          <a:endParaRPr lang="en-US" sz="1100" kern="1200"/>
        </a:p>
      </dsp:txBody>
      <dsp:txXfrm>
        <a:off x="29940" y="256136"/>
        <a:ext cx="862868" cy="518165"/>
      </dsp:txXfrm>
    </dsp:sp>
    <dsp:sp modelId="{C65CFA64-7B21-4DAB-BD99-DEF7B7BA5C35}">
      <dsp:nvSpPr>
        <dsp:cNvPr id="0" name=""/>
        <dsp:cNvSpPr/>
      </dsp:nvSpPr>
      <dsp:spPr>
        <a:xfrm>
          <a:off x="986786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986786" y="457294"/>
        <a:ext cx="115538" cy="115850"/>
      </dsp:txXfrm>
    </dsp:sp>
    <dsp:sp modelId="{7FF6AEBB-C7A3-4091-B5EC-AD0B53DA8407}">
      <dsp:nvSpPr>
        <dsp:cNvPr id="0" name=""/>
        <dsp:cNvSpPr/>
      </dsp:nvSpPr>
      <dsp:spPr>
        <a:xfrm>
          <a:off x="1220354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Remove Rubber</a:t>
          </a:r>
          <a:endParaRPr lang="en-US" sz="1100" kern="1200"/>
        </a:p>
      </dsp:txBody>
      <dsp:txXfrm>
        <a:off x="1236617" y="253849"/>
        <a:ext cx="746034" cy="522740"/>
      </dsp:txXfrm>
    </dsp:sp>
    <dsp:sp modelId="{BE7D9E46-CD29-48B6-B10C-53B2A76AB348}">
      <dsp:nvSpPr>
        <dsp:cNvPr id="0" name=""/>
        <dsp:cNvSpPr/>
      </dsp:nvSpPr>
      <dsp:spPr>
        <a:xfrm>
          <a:off x="2076770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076770" y="457294"/>
        <a:ext cx="115538" cy="115850"/>
      </dsp:txXfrm>
    </dsp:sp>
    <dsp:sp modelId="{25BBA353-EA03-48A1-94AD-450196A9516D}">
      <dsp:nvSpPr>
        <dsp:cNvPr id="0" name=""/>
        <dsp:cNvSpPr/>
      </dsp:nvSpPr>
      <dsp:spPr>
        <a:xfrm>
          <a:off x="2310338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Baking products</a:t>
          </a:r>
          <a:endParaRPr lang="en-US" sz="1100" kern="1200"/>
        </a:p>
      </dsp:txBody>
      <dsp:txXfrm>
        <a:off x="2326601" y="253849"/>
        <a:ext cx="746034" cy="522740"/>
      </dsp:txXfrm>
    </dsp:sp>
    <dsp:sp modelId="{5953195A-0134-4F96-9684-149E3707573A}">
      <dsp:nvSpPr>
        <dsp:cNvPr id="0" name=""/>
        <dsp:cNvSpPr/>
      </dsp:nvSpPr>
      <dsp:spPr>
        <a:xfrm>
          <a:off x="3166755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166755" y="457294"/>
        <a:ext cx="115538" cy="115850"/>
      </dsp:txXfrm>
    </dsp:sp>
    <dsp:sp modelId="{7E64C771-3ECA-4A76-A179-CE7A913758A7}">
      <dsp:nvSpPr>
        <dsp:cNvPr id="0" name=""/>
        <dsp:cNvSpPr/>
      </dsp:nvSpPr>
      <dsp:spPr>
        <a:xfrm>
          <a:off x="3400323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Sorting products</a:t>
          </a:r>
          <a:endParaRPr lang="en-US" sz="1100" kern="1200"/>
        </a:p>
      </dsp:txBody>
      <dsp:txXfrm>
        <a:off x="3416586" y="253849"/>
        <a:ext cx="746034" cy="522740"/>
      </dsp:txXfrm>
    </dsp:sp>
    <dsp:sp modelId="{B08E6F5F-0D4B-4F89-841B-36F4A2FEB717}">
      <dsp:nvSpPr>
        <dsp:cNvPr id="0" name=""/>
        <dsp:cNvSpPr/>
      </dsp:nvSpPr>
      <dsp:spPr>
        <a:xfrm>
          <a:off x="4256739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256739" y="457294"/>
        <a:ext cx="115538" cy="115850"/>
      </dsp:txXfrm>
    </dsp:sp>
    <dsp:sp modelId="{1FBCDFE7-24E9-4166-B47D-96113B2EA5F8}">
      <dsp:nvSpPr>
        <dsp:cNvPr id="0" name=""/>
        <dsp:cNvSpPr/>
      </dsp:nvSpPr>
      <dsp:spPr>
        <a:xfrm>
          <a:off x="4490308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Remove housing</a:t>
          </a:r>
          <a:endParaRPr lang="en-US" sz="1100" kern="1200"/>
        </a:p>
      </dsp:txBody>
      <dsp:txXfrm>
        <a:off x="4506571" y="253849"/>
        <a:ext cx="746034" cy="522740"/>
      </dsp:txXfrm>
    </dsp:sp>
    <dsp:sp modelId="{B27938CD-EBDF-42EA-B15E-5DB1B94B776B}">
      <dsp:nvSpPr>
        <dsp:cNvPr id="0" name=""/>
        <dsp:cNvSpPr/>
      </dsp:nvSpPr>
      <dsp:spPr>
        <a:xfrm>
          <a:off x="5346724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346724" y="457294"/>
        <a:ext cx="115538" cy="115850"/>
      </dsp:txXfrm>
    </dsp:sp>
    <dsp:sp modelId="{006BA035-7E2E-44CF-93B5-1B523AB7DAF8}">
      <dsp:nvSpPr>
        <dsp:cNvPr id="0" name=""/>
        <dsp:cNvSpPr/>
      </dsp:nvSpPr>
      <dsp:spPr>
        <a:xfrm>
          <a:off x="5580292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Analyzes defects</a:t>
          </a:r>
          <a:endParaRPr lang="en-US" sz="1100" kern="1200"/>
        </a:p>
      </dsp:txBody>
      <dsp:txXfrm>
        <a:off x="5596555" y="253849"/>
        <a:ext cx="746034" cy="522740"/>
      </dsp:txXfrm>
    </dsp:sp>
    <dsp:sp modelId="{5BB79E14-B9AD-4716-A662-116D7025FAE4}">
      <dsp:nvSpPr>
        <dsp:cNvPr id="0" name=""/>
        <dsp:cNvSpPr/>
      </dsp:nvSpPr>
      <dsp:spPr>
        <a:xfrm>
          <a:off x="6436708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436708" y="457294"/>
        <a:ext cx="115538" cy="115850"/>
      </dsp:txXfrm>
    </dsp:sp>
    <dsp:sp modelId="{6750BC0A-F7B0-4D63-A7A7-CF336EA617D0}">
      <dsp:nvSpPr>
        <dsp:cNvPr id="0" name=""/>
        <dsp:cNvSpPr/>
      </dsp:nvSpPr>
      <dsp:spPr>
        <a:xfrm>
          <a:off x="6670277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Repair</a:t>
          </a:r>
          <a:endParaRPr lang="en-US" sz="1100" kern="1200"/>
        </a:p>
      </dsp:txBody>
      <dsp:txXfrm>
        <a:off x="6686540" y="253849"/>
        <a:ext cx="746034" cy="522740"/>
      </dsp:txXfrm>
    </dsp:sp>
    <dsp:sp modelId="{11B6EAC5-C689-4DDB-A464-6C3BB75CFE33}">
      <dsp:nvSpPr>
        <dsp:cNvPr id="0" name=""/>
        <dsp:cNvSpPr/>
      </dsp:nvSpPr>
      <dsp:spPr>
        <a:xfrm>
          <a:off x="7526693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7526693" y="457294"/>
        <a:ext cx="115538" cy="115850"/>
      </dsp:txXfrm>
    </dsp:sp>
    <dsp:sp modelId="{6493ED92-C6BD-40ED-B393-864CE0272AF3}">
      <dsp:nvSpPr>
        <dsp:cNvPr id="0" name=""/>
        <dsp:cNvSpPr/>
      </dsp:nvSpPr>
      <dsp:spPr>
        <a:xfrm>
          <a:off x="7760261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Xray repaired location</a:t>
          </a:r>
          <a:endParaRPr lang="en-US" sz="1100" kern="1200"/>
        </a:p>
      </dsp:txBody>
      <dsp:txXfrm>
        <a:off x="7776524" y="253849"/>
        <a:ext cx="746034" cy="522740"/>
      </dsp:txXfrm>
    </dsp:sp>
    <dsp:sp modelId="{E44CDCCB-387D-49BE-80B2-5CFA659A66D5}">
      <dsp:nvSpPr>
        <dsp:cNvPr id="0" name=""/>
        <dsp:cNvSpPr/>
      </dsp:nvSpPr>
      <dsp:spPr>
        <a:xfrm>
          <a:off x="8616678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8616678" y="457294"/>
        <a:ext cx="115538" cy="115850"/>
      </dsp:txXfrm>
    </dsp:sp>
    <dsp:sp modelId="{D35E8F67-6068-4AC7-A1EE-B139DCBB9B59}">
      <dsp:nvSpPr>
        <dsp:cNvPr id="0" name=""/>
        <dsp:cNvSpPr/>
      </dsp:nvSpPr>
      <dsp:spPr>
        <a:xfrm>
          <a:off x="8850246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ASSY</a:t>
          </a:r>
          <a:endParaRPr lang="en-US" sz="1100" kern="1200"/>
        </a:p>
      </dsp:txBody>
      <dsp:txXfrm>
        <a:off x="8866509" y="253849"/>
        <a:ext cx="746034" cy="522740"/>
      </dsp:txXfrm>
    </dsp:sp>
    <dsp:sp modelId="{28C730B3-5E3A-4141-BD02-F787C16272DB}">
      <dsp:nvSpPr>
        <dsp:cNvPr id="0" name=""/>
        <dsp:cNvSpPr/>
      </dsp:nvSpPr>
      <dsp:spPr>
        <a:xfrm>
          <a:off x="9706662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9706662" y="457294"/>
        <a:ext cx="115538" cy="115850"/>
      </dsp:txXfrm>
    </dsp:sp>
    <dsp:sp modelId="{D84D06D2-91C9-44FA-9EF4-3306873707BE}">
      <dsp:nvSpPr>
        <dsp:cNvPr id="0" name=""/>
        <dsp:cNvSpPr/>
      </dsp:nvSpPr>
      <dsp:spPr>
        <a:xfrm>
          <a:off x="9940230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Test</a:t>
          </a:r>
          <a:endParaRPr lang="en-US" sz="1100" kern="1200"/>
        </a:p>
      </dsp:txBody>
      <dsp:txXfrm>
        <a:off x="9956493" y="253849"/>
        <a:ext cx="746034" cy="522740"/>
      </dsp:txXfrm>
    </dsp:sp>
    <dsp:sp modelId="{65C36341-15A3-4FD5-B4EF-F7EC7C789E87}">
      <dsp:nvSpPr>
        <dsp:cNvPr id="0" name=""/>
        <dsp:cNvSpPr/>
      </dsp:nvSpPr>
      <dsp:spPr>
        <a:xfrm>
          <a:off x="10796647" y="418678"/>
          <a:ext cx="165054" cy="19308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0796647" y="457294"/>
        <a:ext cx="115538" cy="115850"/>
      </dsp:txXfrm>
    </dsp:sp>
    <dsp:sp modelId="{7CCBCA4A-6C2F-4B45-A9BE-4D8067BAFAA6}">
      <dsp:nvSpPr>
        <dsp:cNvPr id="0" name=""/>
        <dsp:cNvSpPr/>
      </dsp:nvSpPr>
      <dsp:spPr>
        <a:xfrm>
          <a:off x="11030215" y="237586"/>
          <a:ext cx="778560" cy="555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Packing</a:t>
          </a:r>
          <a:endParaRPr lang="en-US" sz="1100" kern="1200"/>
        </a:p>
      </dsp:txBody>
      <dsp:txXfrm>
        <a:off x="11046478" y="253849"/>
        <a:ext cx="746034" cy="522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41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321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5435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7434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746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5205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057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56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52438" y="1219122"/>
            <a:ext cx="8366045" cy="2335153"/>
          </a:xfrm>
        </p:spPr>
        <p:txBody>
          <a:bodyPr>
            <a:normAutofit/>
          </a:bodyPr>
          <a:lstStyle/>
          <a:p>
            <a:pPr algn="ctr">
              <a:tabLst>
                <a:tab pos="0" algn="l"/>
              </a:tabLst>
            </a:pPr>
            <a:r>
              <a:rPr lang="en-US" altLang="zh-T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FA Risk Assessment </a:t>
            </a:r>
            <a:r>
              <a:rPr lang="en-US" altLang="zh-T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RMA Product Report</a:t>
            </a:r>
            <a:endParaRPr lang="en-US" sz="3600" b="1" spc="-1" dirty="0"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1075584" y="5036475"/>
            <a:ext cx="2374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VN-JBD- ALT CFT</a:t>
            </a:r>
            <a:endParaRPr lang="en-US" b="1" spc="-1" dirty="0">
              <a:solidFill>
                <a:srgbClr val="FFFFFF"/>
              </a:solidFill>
              <a:latin typeface="Times New Roman" panose="02020603050405020304" pitchFamily="18" charset="0"/>
              <a:ea typeface="思源黑体 CN Normal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Date: </a:t>
            </a:r>
            <a:r>
              <a:rPr lang="en-US" b="1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2024.10.03</a:t>
            </a:r>
            <a:endParaRPr lang="en-US" b="1" spc="-1" dirty="0">
              <a:solidFill>
                <a:srgbClr val="FFFFFF"/>
              </a:solidFill>
              <a:latin typeface="Times New Roman" panose="02020603050405020304" pitchFamily="18" charset="0"/>
              <a:ea typeface="思源黑体 CN Normal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6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FA report on mechanical damage risk</a:t>
            </a:r>
            <a:endParaRPr lang="en-US" sz="32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767912" y="2459871"/>
            <a:ext cx="4995918" cy="3071225"/>
            <a:chOff x="3098800" y="2814754"/>
            <a:chExt cx="4995918" cy="2574002"/>
          </a:xfrm>
        </p:grpSpPr>
        <p:sp>
          <p:nvSpPr>
            <p:cNvPr id="25" name="Rectangle 24"/>
            <p:cNvSpPr/>
            <p:nvPr/>
          </p:nvSpPr>
          <p:spPr>
            <a:xfrm>
              <a:off x="3621564" y="5119026"/>
              <a:ext cx="3950390" cy="26973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Chip crack</a:t>
              </a:r>
              <a:endPara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8800" y="2814754"/>
              <a:ext cx="4995918" cy="2303642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48768" y="804886"/>
            <a:ext cx="11443194" cy="13234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customer feedback that they found out Top2 abnormal issue is: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 up fail and can't download Factory FW stop 7%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This issue follow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eMMC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U602 (P/N: 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67.00140.005, Vendor: SAMSUNG) material fail.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Samsung vendor analysis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abnormal FA report write cause IC mechanical damage.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FXN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factory has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re-check all process from SMT to FATP all  IC mechanical damage risk.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help check it.</a:t>
            </a:r>
          </a:p>
        </p:txBody>
      </p:sp>
      <p:pic>
        <p:nvPicPr>
          <p:cNvPr id="17" name="Picture 39" descr="C:\Users\V1064642\AppData\Local\SuperNotes\jena.hy.tao@mail.foxconn.com\mid\18ead441045ed75485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" t="4839" r="6538" b="17691"/>
          <a:stretch/>
        </p:blipFill>
        <p:spPr bwMode="auto">
          <a:xfrm>
            <a:off x="592507" y="2701636"/>
            <a:ext cx="5087857" cy="25306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60832" y="5306353"/>
            <a:ext cx="201542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Download FW Stop 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1" y="6078707"/>
            <a:ext cx="12192001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altLang="zh-CN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1 defective product that has been verified as an initial defect due to mechanical </a:t>
            </a:r>
            <a:r>
              <a:rPr lang="en-US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caused </a:t>
            </a:r>
            <a:r>
              <a:rPr lang="en-US" altLang="zh-CN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some external </a:t>
            </a:r>
            <a:r>
              <a:rPr lang="en-US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stress.</a:t>
            </a:r>
            <a:endParaRPr lang="en-US" altLang="zh-CN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5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FA report on mechanical damage risk</a:t>
            </a:r>
            <a:endParaRPr lang="en-US" sz="32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637" y="1146664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The Fii factory checked the rework process of RMA products to find the risk of mechanical damage.</a:t>
            </a:r>
            <a:endParaRPr lang="en-US" sz="1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2096878"/>
              </p:ext>
            </p:extLst>
          </p:nvPr>
        </p:nvGraphicFramePr>
        <p:xfrm>
          <a:off x="184702" y="1545057"/>
          <a:ext cx="11822595" cy="103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48768" y="2635335"/>
            <a:ext cx="11565163" cy="3532448"/>
            <a:chOff x="48768" y="2670407"/>
            <a:chExt cx="10944261" cy="3093766"/>
          </a:xfrm>
        </p:grpSpPr>
        <p:sp>
          <p:nvSpPr>
            <p:cNvPr id="11" name="Rectangle 10"/>
            <p:cNvSpPr/>
            <p:nvPr/>
          </p:nvSpPr>
          <p:spPr>
            <a:xfrm>
              <a:off x="48768" y="5114455"/>
              <a:ext cx="2238183" cy="6482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Remove the rubber then place the product in the tray and </a:t>
              </a:r>
              <a:r>
                <a:rPr lang="en-US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baking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 45 degrees for 24 hours.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62928" y="5114454"/>
              <a:ext cx="2060788" cy="6482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Sorting defective products by Plugging in power supply, Ethernet &amp; HDMI wire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2339" y="2670407"/>
              <a:ext cx="1731040" cy="241630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03775" y="2670407"/>
              <a:ext cx="1779094" cy="2390015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765521" y="5115936"/>
              <a:ext cx="1955780" cy="6482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Use tool to remove bottom cover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65521" y="2671891"/>
              <a:ext cx="1955780" cy="234819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76427" y="2705202"/>
              <a:ext cx="2007364" cy="234968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976428" y="5115935"/>
              <a:ext cx="2007364" cy="6482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Analyze defect causes and repair defective products.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59903" y="2705202"/>
              <a:ext cx="1833126" cy="2384477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9159903" y="5114453"/>
              <a:ext cx="1833126" cy="6482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Check the repaired position with CCD or X-ray.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RMA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768" y="6274339"/>
            <a:ext cx="11565163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At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RMA stage ( Baking, open housing change LED, close housing ) =&gt;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no risk of mechanical damage. </a:t>
            </a:r>
          </a:p>
        </p:txBody>
      </p:sp>
    </p:spTree>
    <p:extLst>
      <p:ext uri="{BB962C8B-B14F-4D97-AF65-F5344CB8AC3E}">
        <p14:creationId xmlns:p14="http://schemas.microsoft.com/office/powerpoint/2010/main" val="401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#3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FA report on mechanical damage risk</a:t>
            </a:r>
            <a:endParaRPr lang="en-US" sz="32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76" y="1085939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ASSY stage: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7403" y="2005289"/>
            <a:ext cx="2591444" cy="1941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834" y="1695184"/>
            <a:ext cx="2417366" cy="25914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291" y="1695909"/>
            <a:ext cx="2722220" cy="257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7997" r="7997"/>
          <a:stretch/>
        </p:blipFill>
        <p:spPr>
          <a:xfrm>
            <a:off x="8753602" y="1680906"/>
            <a:ext cx="2800070" cy="26057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13346" y="4328457"/>
            <a:ext cx="1920397" cy="88445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PCBA placed on tray, eMMC in contact with foam mat, no risk of collision.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93834" y="4343459"/>
            <a:ext cx="2417366" cy="86945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 PCBA into Top cover, OP does not touch eMMC when operating.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78411" y="4328457"/>
            <a:ext cx="2715100" cy="88445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 bot cover into top cover, OP places the edge of bot cover on the 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connector </a:t>
            </a:r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 side first.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29240" y="2367758"/>
            <a:ext cx="312738" cy="314214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760722" y="4343459"/>
            <a:ext cx="2792950" cy="86945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Fasten screw by automatic screwdriver 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39140" y="2681972"/>
            <a:ext cx="312738" cy="224152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ular Callout 24"/>
          <p:cNvSpPr/>
          <p:nvPr/>
        </p:nvSpPr>
        <p:spPr>
          <a:xfrm>
            <a:off x="4529240" y="1709910"/>
            <a:ext cx="774840" cy="347490"/>
          </a:xfrm>
          <a:prstGeom prst="wedgeRectCallout">
            <a:avLst>
              <a:gd name="adj1" fmla="val -28546"/>
              <a:gd name="adj2" fmla="val 132046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7539140" y="1952086"/>
            <a:ext cx="774840" cy="347490"/>
          </a:xfrm>
          <a:prstGeom prst="wedgeRectCallout">
            <a:avLst>
              <a:gd name="adj1" fmla="val -28546"/>
              <a:gd name="adj2" fmla="val 147169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RMA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124196"/>
            <a:ext cx="12191999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At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Re-assembly stage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there are no risk of mechanical damage. </a:t>
            </a:r>
          </a:p>
        </p:txBody>
      </p:sp>
    </p:spTree>
    <p:extLst>
      <p:ext uri="{BB962C8B-B14F-4D97-AF65-F5344CB8AC3E}">
        <p14:creationId xmlns:p14="http://schemas.microsoft.com/office/powerpoint/2010/main" val="103039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#4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3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FA report on mechanical damage risk</a:t>
            </a:r>
            <a:endParaRPr lang="en-US" sz="32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76" y="1085939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TEST stage: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8091" y="5220230"/>
            <a:ext cx="1920397" cy="55518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 station </a:t>
            </a:r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mold is designed 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 collision with components.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" y="1493088"/>
            <a:ext cx="1777093" cy="176481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4707" y="3318531"/>
            <a:ext cx="1787166" cy="1766384"/>
            <a:chOff x="3005222" y="1461994"/>
            <a:chExt cx="2177880" cy="25712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5222" y="1461994"/>
              <a:ext cx="2177880" cy="256118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3500540" y="3065719"/>
              <a:ext cx="538060" cy="45979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ular Callout 24"/>
            <p:cNvSpPr/>
            <p:nvPr/>
          </p:nvSpPr>
          <p:spPr>
            <a:xfrm>
              <a:off x="4203379" y="3360978"/>
              <a:ext cx="941756" cy="672227"/>
            </a:xfrm>
            <a:prstGeom prst="wedgeRectCallout">
              <a:avLst>
                <a:gd name="adj1" fmla="val -58489"/>
                <a:gd name="adj2" fmla="val -62496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eMMC</a:t>
              </a:r>
            </a:p>
            <a:p>
              <a:pPr algn="ctr"/>
              <a:r>
                <a:rPr lang="en-US" sz="12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location</a:t>
              </a:r>
              <a:endPara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69508" y="1888157"/>
            <a:ext cx="9637707" cy="2988027"/>
            <a:chOff x="2376965" y="1557080"/>
            <a:chExt cx="10912245" cy="34890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3593" y="1563187"/>
              <a:ext cx="1915882" cy="344365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00030" y="1559289"/>
              <a:ext cx="2189180" cy="344755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/>
            <a:srcRect l="7602" r="7602"/>
            <a:stretch/>
          </p:blipFill>
          <p:spPr>
            <a:xfrm>
              <a:off x="6948895" y="1559288"/>
              <a:ext cx="2154143" cy="344755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67962" y="1557080"/>
              <a:ext cx="2195744" cy="348397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76965" y="1587282"/>
              <a:ext cx="2250441" cy="3458878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6332203" y="5117024"/>
            <a:ext cx="1920397" cy="55518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machine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6124196"/>
            <a:ext cx="12192000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All Test station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mold is designed to avoid collision with components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=&gt; No have risk damage IC at all test station. 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RMA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</a:p>
        </p:txBody>
      </p:sp>
    </p:spTree>
    <p:extLst>
      <p:ext uri="{BB962C8B-B14F-4D97-AF65-F5344CB8AC3E}">
        <p14:creationId xmlns:p14="http://schemas.microsoft.com/office/powerpoint/2010/main" val="400893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E5B87F-1ED8-4B53-AF15-FB0CEEFA5736}"/>
              </a:ext>
            </a:extLst>
          </p:cNvPr>
          <p:cNvSpPr/>
          <p:nvPr/>
        </p:nvSpPr>
        <p:spPr>
          <a:xfrm>
            <a:off x="223472" y="5777439"/>
            <a:ext cx="11440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b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then can’t test at all station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boot can cover 100% at 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637" y="584825"/>
            <a:ext cx="427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 Boot FATP Test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Coverage: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81" y="888323"/>
            <a:ext cx="10777440" cy="49722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#6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872359" y="5470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#6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1476" y="704097"/>
            <a:ext cx="2606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07" y="1060642"/>
            <a:ext cx="9315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the production process no found the risk of  mechanical damage.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stages of working with PCBA, especially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at SMT, PTH, ASSY are all defined in the SOP requiring inspection to ensure no broken components, damage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,...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Operators are always trained to check PCBA before and after operation, how to place products into molds, trays and housing to avoid component damage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mechanical damage during production is very low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damage may occur during product use (dropping, impact, etc.)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527581" y="3233069"/>
            <a:ext cx="3752903" cy="2609911"/>
            <a:chOff x="2400247" y="2673925"/>
            <a:chExt cx="4156289" cy="29537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0247" y="2673925"/>
              <a:ext cx="4156289" cy="2953726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>
              <a:off x="2400247" y="4528289"/>
              <a:ext cx="2764617" cy="534558"/>
              <a:chOff x="2400247" y="4528289"/>
              <a:chExt cx="2764617" cy="53455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00247" y="4528289"/>
                <a:ext cx="2764617" cy="534558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2471738" y="4730083"/>
                <a:ext cx="1900237" cy="130969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2566986" y="3781425"/>
              <a:ext cx="1400178" cy="300059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>
              <a:stCxn id="27" idx="2"/>
            </p:cNvCxnSpPr>
            <p:nvPr/>
          </p:nvCxnSpPr>
          <p:spPr>
            <a:xfrm>
              <a:off x="3267075" y="4081484"/>
              <a:ext cx="1905" cy="446804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58152" y="3233069"/>
            <a:ext cx="3430664" cy="26099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2" name="Rectangle 31"/>
          <p:cNvSpPr/>
          <p:nvPr/>
        </p:nvSpPr>
        <p:spPr>
          <a:xfrm flipH="1">
            <a:off x="7676706" y="5895871"/>
            <a:ext cx="1769753" cy="36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 trained OP</a:t>
            </a:r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 flipH="1">
            <a:off x="1527579" y="5881322"/>
            <a:ext cx="3752904" cy="54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 defined check and ensure no broken component or damage</a:t>
            </a:r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7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931444" y="2504042"/>
            <a:ext cx="43372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b="1" i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68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89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483647" y="921972375"/>
            <a:ext cx="74552175" cy="571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15823</TotalTime>
  <Words>583</Words>
  <Application>Microsoft Office PowerPoint</Application>
  <PresentationFormat>Widescreen</PresentationFormat>
  <Paragraphs>75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DejaVu Sans</vt:lpstr>
      <vt:lpstr>等线</vt:lpstr>
      <vt:lpstr>微軟正黑體</vt:lpstr>
      <vt:lpstr>微软雅黑</vt:lpstr>
      <vt:lpstr>思源黑体 CN Normal</vt:lpstr>
      <vt:lpstr>Arial</vt:lpstr>
      <vt:lpstr>Symbol</vt:lpstr>
      <vt:lpstr>Times New Roman</vt:lpstr>
      <vt:lpstr>Wingdings</vt:lpstr>
      <vt:lpstr>Office Theme</vt:lpstr>
      <vt:lpstr>T99X171.00 Mechanical Damage FA Risk Assessment For RMA Product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阮氏姮</cp:lastModifiedBy>
  <cp:revision>1300</cp:revision>
  <dcterms:created xsi:type="dcterms:W3CDTF">2022-05-19T09:53:32Z</dcterms:created>
  <dcterms:modified xsi:type="dcterms:W3CDTF">2024-10-14T08:23:36Z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